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67" r:id="rId5"/>
    <p:sldId id="268" r:id="rId6"/>
    <p:sldId id="264" r:id="rId7"/>
    <p:sldId id="269" r:id="rId8"/>
    <p:sldId id="270" r:id="rId9"/>
    <p:sldId id="272" r:id="rId10"/>
    <p:sldId id="260" r:id="rId11"/>
    <p:sldId id="274" r:id="rId12"/>
    <p:sldId id="259" r:id="rId13"/>
    <p:sldId id="261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580D54-E8D4-4224-8699-D8F82C30F1E1}" type="datetimeFigureOut">
              <a:rPr lang="nl-NL" smtClean="0"/>
              <a:pPr/>
              <a:t>17-1-2018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>
              <a:solidFill>
                <a:srgbClr val="7030A0">
                  <a:tint val="20000"/>
                </a:srgbClr>
              </a:solidFill>
            </a:endParaRPr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17621C-E867-4D19-958B-D42215D81D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18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17-1-2018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9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17-1-2018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2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17-1-2018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18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white"/>
                </a:solidFill>
              </a:rPr>
              <a:pPr/>
              <a:t>17-1-2018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57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white"/>
                </a:solidFill>
              </a:rPr>
              <a:pPr/>
              <a:t>17-1-2018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9938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17-1-2018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white"/>
                </a:solidFill>
              </a:rPr>
              <a:pPr/>
              <a:t>17-1-2018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6732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17-1-2018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2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17-1-2018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89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580D54-E8D4-4224-8699-D8F82C30F1E1}" type="datetimeFigureOut">
              <a:rPr lang="nl-NL" smtClean="0">
                <a:solidFill>
                  <a:prstClr val="white"/>
                </a:solidFill>
              </a:rPr>
              <a:pPr/>
              <a:t>17-1-2018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17621C-E867-4D19-958B-D42215D81D8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89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580D54-E8D4-4224-8699-D8F82C30F1E1}" type="datetimeFigureOut">
              <a:rPr lang="nl-NL" smtClean="0">
                <a:solidFill>
                  <a:prstClr val="black"/>
                </a:solidFill>
              </a:rPr>
              <a:pPr/>
              <a:t>17-1-2018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17621C-E867-4D19-958B-D42215D81D82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1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s4no2GJc5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Agogische vakken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Ontwikkelingspsychologie 1.2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16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Opdracht </a:t>
            </a:r>
            <a:r>
              <a:rPr lang="nl-NL" dirty="0" smtClean="0"/>
              <a:t>ontwikkelingsaspecten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In groepen van 4 a 5</a:t>
            </a:r>
            <a:r>
              <a:rPr lang="nl-NL" dirty="0"/>
              <a:t> </a:t>
            </a:r>
            <a:r>
              <a:rPr lang="nl-NL" dirty="0" smtClean="0"/>
              <a:t>studenten</a:t>
            </a:r>
          </a:p>
          <a:p>
            <a:pPr marL="0" indent="0">
              <a:buNone/>
            </a:pPr>
            <a:r>
              <a:rPr lang="nl-NL" dirty="0" smtClean="0"/>
              <a:t>Uitvoering: 15 minuten</a:t>
            </a:r>
          </a:p>
          <a:p>
            <a:pPr marL="0" indent="0">
              <a:buNone/>
            </a:pPr>
            <a:r>
              <a:rPr lang="nl-NL" dirty="0" smtClean="0"/>
              <a:t>Nabespreking: 10 minuten</a:t>
            </a:r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in groepen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0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antwoorden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709849"/>
              </p:ext>
            </p:extLst>
          </p:nvPr>
        </p:nvGraphicFramePr>
        <p:xfrm>
          <a:off x="1904500" y="1313339"/>
          <a:ext cx="5334999" cy="4861560"/>
        </p:xfrm>
        <a:graphic>
          <a:graphicData uri="http://schemas.openxmlformats.org/drawingml/2006/table">
            <a:tbl>
              <a:tblPr firstRow="1" firstCol="1" bandRow="1"/>
              <a:tblGrid>
                <a:gridCol w="1778139"/>
                <a:gridCol w="1778139"/>
                <a:gridCol w="1778721"/>
              </a:tblGrid>
              <a:tr h="167628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Cognitief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Sociaal-affectief 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Lichamelijk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333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Kleuren met een stift 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Herkennen van kleuren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Mens erger je niet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Plannen maken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Boek lezen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Concentratie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Taal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Kritisch denken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Geheugen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Sorteren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Problemen oplossen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Logisch denken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Denken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Kennis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Vormen leren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Tafels leren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Mens erger je niet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Samen delen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Moedertje spelen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intuïtie 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Vrienden maken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weten wat goed en slecht is.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samenwerken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zelfvertrouwen krijgen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Vertellen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Luisteren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Fantasiespel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Seksuele ontwikkeling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Samen spelen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creativiteit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sociale ontwikkeling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eigen wil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huilen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wensen uiten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je in een ander kunnen verplaatsen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eigen mening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Met een bal gooien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Voetbal spelen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Oog-handco</a:t>
                      </a: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ö</a:t>
                      </a:r>
                      <a:r>
                        <a:rPr lang="nl-NL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rdinatie</a:t>
                      </a:r>
                      <a:endParaRPr lang="nl-NL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Kraaltjes rijgen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Grove motoriek 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Fijne motoriek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Zintuigelijke ontwikkeling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Lichamelijke groei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Kruipen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Zindelijk worden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Bewegingsdrang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Touwtje springen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Klimmen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4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 goed voor later</a:t>
            </a:r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www.youtube.com/watch?v=8s4no2GJc5U</a:t>
            </a:r>
            <a:endParaRPr lang="nl-NL" dirty="0" smtClean="0"/>
          </a:p>
          <a:p>
            <a:endParaRPr lang="nl-NL" dirty="0" smtClean="0"/>
          </a:p>
          <a:p>
            <a:pPr marL="109728" indent="0">
              <a:buNone/>
            </a:pPr>
            <a:r>
              <a:rPr lang="nl-NL" b="1" dirty="0" smtClean="0"/>
              <a:t>Nabespreking:</a:t>
            </a:r>
          </a:p>
          <a:p>
            <a:pPr>
              <a:buFontTx/>
              <a:buChar char="-"/>
            </a:pPr>
            <a:r>
              <a:rPr lang="nl-NL" dirty="0"/>
              <a:t>Welke ontwikkelingsaspecten zie je in het filmpje?</a:t>
            </a:r>
          </a:p>
          <a:p>
            <a:pPr>
              <a:buFontTx/>
              <a:buChar char="-"/>
            </a:pPr>
            <a:r>
              <a:rPr lang="nl-NL" dirty="0" smtClean="0"/>
              <a:t>Wat herken je op je werk?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0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ging goed? </a:t>
            </a:r>
          </a:p>
          <a:p>
            <a:r>
              <a:rPr lang="nl-NL" dirty="0" smtClean="0"/>
              <a:t>Wat voor tips/suggesties heb je?</a:t>
            </a:r>
          </a:p>
          <a:p>
            <a:r>
              <a:rPr lang="nl-NL" dirty="0" smtClean="0"/>
              <a:t>Wat wil je nog extra leren m.b.t. de thema’s van vandaag?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78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Programma:</a:t>
            </a:r>
          </a:p>
          <a:p>
            <a:r>
              <a:rPr lang="nl-NL" dirty="0" smtClean="0"/>
              <a:t>Terugblik</a:t>
            </a:r>
          </a:p>
          <a:p>
            <a:r>
              <a:rPr lang="nl-NL" dirty="0" smtClean="0"/>
              <a:t>Energizer</a:t>
            </a:r>
          </a:p>
          <a:p>
            <a:r>
              <a:rPr lang="nl-NL" dirty="0" smtClean="0"/>
              <a:t>Doel</a:t>
            </a:r>
          </a:p>
          <a:p>
            <a:r>
              <a:rPr lang="nl-NL" dirty="0" smtClean="0"/>
              <a:t>Theorie Ontwikkelingspsychologie</a:t>
            </a:r>
          </a:p>
          <a:p>
            <a:r>
              <a:rPr lang="nl-NL" dirty="0"/>
              <a:t>Film: samen goed voor later</a:t>
            </a:r>
          </a:p>
          <a:p>
            <a:r>
              <a:rPr lang="nl-NL" dirty="0" smtClean="0"/>
              <a:t>Opdracht in groepen</a:t>
            </a:r>
          </a:p>
          <a:p>
            <a:r>
              <a:rPr lang="nl-NL" dirty="0" smtClean="0"/>
              <a:t>Leervragen</a:t>
            </a:r>
          </a:p>
          <a:p>
            <a:r>
              <a:rPr lang="nl-NL" dirty="0" smtClean="0"/>
              <a:t>Evaluatie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3225642" cy="280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9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Ontwikkelingspsychologie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76864" cy="561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6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09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2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Schrijf voor jezelf </a:t>
            </a:r>
            <a:r>
              <a:rPr lang="nl-NL" dirty="0" smtClean="0"/>
              <a:t>op, </a:t>
            </a:r>
            <a:r>
              <a:rPr lang="nl-NL" dirty="0" smtClean="0"/>
              <a:t>hoe zag of ziet je leven eruit op:</a:t>
            </a:r>
          </a:p>
          <a:p>
            <a:r>
              <a:rPr lang="nl-NL" dirty="0" smtClean="0"/>
              <a:t>8 jaar:</a:t>
            </a:r>
          </a:p>
          <a:p>
            <a:r>
              <a:rPr lang="nl-NL" dirty="0" smtClean="0"/>
              <a:t>15 jaar:</a:t>
            </a:r>
          </a:p>
          <a:p>
            <a:r>
              <a:rPr lang="nl-NL" dirty="0" smtClean="0"/>
              <a:t>20 jaar:</a:t>
            </a:r>
          </a:p>
          <a:p>
            <a:r>
              <a:rPr lang="nl-NL" dirty="0" smtClean="0"/>
              <a:t>40 jaar:</a:t>
            </a:r>
          </a:p>
          <a:p>
            <a:r>
              <a:rPr lang="nl-NL" dirty="0" smtClean="0"/>
              <a:t>50 jaar:</a:t>
            </a:r>
          </a:p>
          <a:p>
            <a:r>
              <a:rPr lang="nl-NL" dirty="0" smtClean="0"/>
              <a:t>65 jaar:</a:t>
            </a:r>
          </a:p>
          <a:p>
            <a:r>
              <a:rPr lang="nl-NL" dirty="0" smtClean="0"/>
              <a:t>80 jaar: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weet je al?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41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4487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Baby</a:t>
            </a:r>
          </a:p>
          <a:p>
            <a:r>
              <a:rPr lang="nl-NL" dirty="0" smtClean="0"/>
              <a:t>Dreumes</a:t>
            </a:r>
          </a:p>
          <a:p>
            <a:r>
              <a:rPr lang="nl-NL" dirty="0" smtClean="0"/>
              <a:t>Peuter</a:t>
            </a:r>
          </a:p>
          <a:p>
            <a:r>
              <a:rPr lang="nl-NL" dirty="0" smtClean="0"/>
              <a:t>Kleuter</a:t>
            </a:r>
          </a:p>
          <a:p>
            <a:r>
              <a:rPr lang="nl-NL" dirty="0" smtClean="0"/>
              <a:t>Jonge schoolkind</a:t>
            </a:r>
          </a:p>
          <a:p>
            <a:r>
              <a:rPr lang="nl-NL" dirty="0" smtClean="0"/>
              <a:t>Oude schoolkind</a:t>
            </a:r>
          </a:p>
          <a:p>
            <a:r>
              <a:rPr lang="nl-NL" dirty="0" smtClean="0"/>
              <a:t>Puber</a:t>
            </a:r>
          </a:p>
          <a:p>
            <a:r>
              <a:rPr lang="nl-NL" dirty="0" smtClean="0"/>
              <a:t>Adolescent</a:t>
            </a:r>
          </a:p>
          <a:p>
            <a:r>
              <a:rPr lang="nl-NL" dirty="0" smtClean="0"/>
              <a:t>Volwassene</a:t>
            </a:r>
          </a:p>
          <a:p>
            <a:endParaRPr lang="nl-NL" dirty="0" smtClean="0"/>
          </a:p>
          <a:p>
            <a:r>
              <a:rPr lang="nl-NL" dirty="0" smtClean="0"/>
              <a:t>Opdracht: zet de leeftijden bij elke fase.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ontwikkelingsfasen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20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      Kunnen	</a:t>
            </a:r>
            <a:r>
              <a:rPr lang="nl-NL" dirty="0"/>
              <a:t> </a:t>
            </a:r>
            <a:r>
              <a:rPr lang="nl-NL" dirty="0" smtClean="0"/>
              <a:t>     Denken	      Voelen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Ontwikkelingsaspecten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58864"/>
            <a:ext cx="1981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490956" cy="179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04122"/>
            <a:ext cx="2735932" cy="247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1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Aangepast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7030A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263</Words>
  <Application>Microsoft Office PowerPoint</Application>
  <PresentationFormat>Diavoorstelling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Concours</vt:lpstr>
      <vt:lpstr>Agogische vakken</vt:lpstr>
      <vt:lpstr>Les 2</vt:lpstr>
      <vt:lpstr>Ontwikkelingspsychologie </vt:lpstr>
      <vt:lpstr>PowerPoint-presentatie</vt:lpstr>
      <vt:lpstr>PowerPoint-presentatie</vt:lpstr>
      <vt:lpstr>Wat weet je al?</vt:lpstr>
      <vt:lpstr>PowerPoint-presentatie</vt:lpstr>
      <vt:lpstr>De ontwikkelingsfasen</vt:lpstr>
      <vt:lpstr>Ontwikkelingsaspecten</vt:lpstr>
      <vt:lpstr>Opdracht in groepen</vt:lpstr>
      <vt:lpstr>De antwoorden</vt:lpstr>
      <vt:lpstr>Film</vt:lpstr>
      <vt:lpstr>Evaluatie</vt:lpstr>
    </vt:vector>
  </TitlesOfParts>
  <Company>SGBonaire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Suzette Bergland-Balentin</dc:creator>
  <cp:lastModifiedBy>Emily Kocks</cp:lastModifiedBy>
  <cp:revision>11</cp:revision>
  <dcterms:created xsi:type="dcterms:W3CDTF">2018-01-10T01:36:07Z</dcterms:created>
  <dcterms:modified xsi:type="dcterms:W3CDTF">2018-01-17T15:23:30Z</dcterms:modified>
</cp:coreProperties>
</file>